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3" r:id="rId5"/>
    <p:sldId id="262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98" autoAdjust="0"/>
  </p:normalViewPr>
  <p:slideViewPr>
    <p:cSldViewPr snapToGrid="0">
      <p:cViewPr varScale="1">
        <p:scale>
          <a:sx n="91" d="100"/>
          <a:sy n="91" d="100"/>
        </p:scale>
        <p:origin x="1650" y="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210" y="18096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3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C64915B8-C70C-4752-A5C7-F8A320CC48CB}" type="datetime1">
              <a:rPr lang="fr-FR" smtClean="0"/>
              <a:pPr/>
              <a:t>12/06/2018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E169A89D-734B-4FAD-B6E7-2B864E72E489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CD02837-014F-4509-948A-2EA005F653A9}" type="datetime1">
              <a:rPr lang="fr-FR" noProof="0" smtClean="0"/>
              <a:pPr/>
              <a:t>12/06/2018</a:t>
            </a:fld>
            <a:endParaRPr lang="fr-FR" noProof="0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952A89D7-7603-4ECB-ADF6-F6CF2BE4F401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fr-FR" noProof="0" smtClean="0"/>
              <a:pPr/>
              <a:t>1</a:t>
            </a:fld>
            <a:endParaRPr lang="fr-FR" noProof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extérie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 38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41" name="Rectangle 40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42" name="Rectangle 41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43" name="Rectangle 42"/>
          <p:cNvSpPr/>
          <p:nvPr userDrawn="1"/>
        </p:nvSpPr>
        <p:spPr>
          <a:xfrm>
            <a:off x="237744" y="3125662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44" name="Rectangle 43"/>
          <p:cNvSpPr/>
          <p:nvPr userDrawn="1"/>
        </p:nvSpPr>
        <p:spPr>
          <a:xfrm>
            <a:off x="237744" y="3305960"/>
            <a:ext cx="2816352" cy="393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45" name="Rectangle 44"/>
          <p:cNvSpPr/>
          <p:nvPr userDrawn="1"/>
        </p:nvSpPr>
        <p:spPr>
          <a:xfrm>
            <a:off x="3575303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50" name="Rectangle 49"/>
          <p:cNvSpPr/>
          <p:nvPr userDrawn="1"/>
        </p:nvSpPr>
        <p:spPr>
          <a:xfrm>
            <a:off x="357530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53" name="Rectangle 52"/>
          <p:cNvSpPr/>
          <p:nvPr userDrawn="1"/>
        </p:nvSpPr>
        <p:spPr>
          <a:xfrm>
            <a:off x="695947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28" name="Espace réservé du texte 21"/>
          <p:cNvSpPr>
            <a:spLocks noGrp="1"/>
          </p:cNvSpPr>
          <p:nvPr>
            <p:ph type="body" sz="quarter" idx="19" hasCustomPrompt="1"/>
          </p:nvPr>
        </p:nvSpPr>
        <p:spPr>
          <a:xfrm>
            <a:off x="502920" y="3403600"/>
            <a:ext cx="2286000" cy="369388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  <a:defRPr lang="fr-FR" sz="1200" i="1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Cliquez pour ajouter du texte</a:t>
            </a:r>
          </a:p>
        </p:txBody>
      </p:sp>
      <p:sp>
        <p:nvSpPr>
          <p:cNvPr id="31" name="Espace réservé du texte 21"/>
          <p:cNvSpPr>
            <a:spLocks noGrp="1"/>
          </p:cNvSpPr>
          <p:nvPr>
            <p:ph type="body" sz="quarter" idx="20" hasCustomPrompt="1"/>
          </p:nvPr>
        </p:nvSpPr>
        <p:spPr>
          <a:xfrm>
            <a:off x="3840479" y="696686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fr-FR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Titre</a:t>
            </a:r>
          </a:p>
        </p:txBody>
      </p:sp>
      <p:sp>
        <p:nvSpPr>
          <p:cNvPr id="5" name="Espace réservé d’image 4"/>
          <p:cNvSpPr>
            <a:spLocks noGrp="1"/>
          </p:cNvSpPr>
          <p:nvPr>
            <p:ph type="pic" sz="quarter" idx="27"/>
          </p:nvPr>
        </p:nvSpPr>
        <p:spPr>
          <a:xfrm>
            <a:off x="237744" y="640080"/>
            <a:ext cx="2816352" cy="2485582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fr-FR" sz="1400"/>
            </a:lvl1pPr>
          </a:lstStyle>
          <a:p>
            <a:endParaRPr lang="fr-FR" noProof="0" dirty="0"/>
          </a:p>
        </p:txBody>
      </p:sp>
      <p:sp>
        <p:nvSpPr>
          <p:cNvPr id="48" name="Espace réservé d’image 4"/>
          <p:cNvSpPr>
            <a:spLocks noGrp="1"/>
          </p:cNvSpPr>
          <p:nvPr>
            <p:ph type="pic" sz="quarter" idx="30"/>
          </p:nvPr>
        </p:nvSpPr>
        <p:spPr>
          <a:xfrm>
            <a:off x="3575303" y="1446028"/>
            <a:ext cx="2816352" cy="4080776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fr-FR" sz="1400"/>
            </a:lvl1pPr>
          </a:lstStyle>
          <a:p>
            <a:endParaRPr lang="fr-FR" noProof="0" dirty="0"/>
          </a:p>
        </p:txBody>
      </p:sp>
      <p:sp>
        <p:nvSpPr>
          <p:cNvPr id="49" name="Rectangle 48"/>
          <p:cNvSpPr/>
          <p:nvPr userDrawn="1"/>
        </p:nvSpPr>
        <p:spPr>
          <a:xfrm>
            <a:off x="357530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51" name="Espace réservé d’image 4"/>
          <p:cNvSpPr>
            <a:spLocks noGrp="1"/>
          </p:cNvSpPr>
          <p:nvPr>
            <p:ph type="pic" sz="quarter" idx="31"/>
          </p:nvPr>
        </p:nvSpPr>
        <p:spPr>
          <a:xfrm>
            <a:off x="6959473" y="640080"/>
            <a:ext cx="2816352" cy="4886724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fr-FR" sz="1400"/>
            </a:lvl1pPr>
          </a:lstStyle>
          <a:p>
            <a:endParaRPr lang="fr-FR" noProof="0" dirty="0"/>
          </a:p>
        </p:txBody>
      </p:sp>
      <p:sp>
        <p:nvSpPr>
          <p:cNvPr id="52" name="Rectangle 51"/>
          <p:cNvSpPr/>
          <p:nvPr userDrawn="1"/>
        </p:nvSpPr>
        <p:spPr>
          <a:xfrm>
            <a:off x="695947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55" name="Espace réservé du texte 21"/>
          <p:cNvSpPr>
            <a:spLocks noGrp="1"/>
          </p:cNvSpPr>
          <p:nvPr>
            <p:ph type="body" sz="quarter" idx="60" hasCustomPrompt="1"/>
          </p:nvPr>
        </p:nvSpPr>
        <p:spPr>
          <a:xfrm>
            <a:off x="3840479" y="5820181"/>
            <a:ext cx="2423160" cy="24724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fr-FR" sz="14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Cliquez pour ajouter du texte</a:t>
            </a:r>
          </a:p>
        </p:txBody>
      </p:sp>
      <p:sp>
        <p:nvSpPr>
          <p:cNvPr id="56" name="Espace réservé du texte 21"/>
          <p:cNvSpPr>
            <a:spLocks noGrp="1"/>
          </p:cNvSpPr>
          <p:nvPr>
            <p:ph type="body" sz="quarter" idx="61" hasCustomPrompt="1"/>
          </p:nvPr>
        </p:nvSpPr>
        <p:spPr>
          <a:xfrm>
            <a:off x="3840479" y="6146006"/>
            <a:ext cx="2423160" cy="64293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fr-FR" sz="1100" b="0" i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Cliquez pour ajouter du texte</a:t>
            </a:r>
          </a:p>
        </p:txBody>
      </p:sp>
      <p:sp>
        <p:nvSpPr>
          <p:cNvPr id="57" name="Espace réservé du texte 21"/>
          <p:cNvSpPr>
            <a:spLocks noGrp="1"/>
          </p:cNvSpPr>
          <p:nvPr>
            <p:ph type="body" sz="quarter" idx="62" hasCustomPrompt="1"/>
          </p:nvPr>
        </p:nvSpPr>
        <p:spPr>
          <a:xfrm>
            <a:off x="3840479" y="6788944"/>
            <a:ext cx="2423160" cy="38019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fr-FR" sz="11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Cliquez pour ajouter du texte</a:t>
            </a:r>
          </a:p>
        </p:txBody>
      </p:sp>
      <p:sp>
        <p:nvSpPr>
          <p:cNvPr id="58" name="Espace réservé du texte 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6069" y="5820182"/>
            <a:ext cx="2423160" cy="1040418"/>
          </a:xfrm>
        </p:spPr>
        <p:txBody>
          <a:bodyPr lIns="0" tIns="0" rIns="0" bIns="0" anchor="ctr">
            <a:noAutofit/>
          </a:bodyPr>
          <a:lstStyle>
            <a:lvl1pPr marL="0" indent="0" algn="ctr" latinLnBrk="0">
              <a:lnSpc>
                <a:spcPct val="120000"/>
              </a:lnSpc>
              <a:spcBef>
                <a:spcPts val="0"/>
              </a:spcBef>
              <a:buNone/>
              <a:defRPr lang="fr-FR" sz="24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Nom de la société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560" userDrawn="1">
          <p15:clr>
            <a:srgbClr val="FBAE40"/>
          </p15:clr>
        </p15:guide>
        <p15:guide id="3" pos="144" userDrawn="1">
          <p15:clr>
            <a:srgbClr val="FBAE40"/>
          </p15:clr>
        </p15:guide>
        <p15:guide id="4" pos="1920" userDrawn="1">
          <p15:clr>
            <a:srgbClr val="FBAE40"/>
          </p15:clr>
        </p15:guide>
        <p15:guide id="6" pos="6156" userDrawn="1">
          <p15:clr>
            <a:srgbClr val="FBAE40"/>
          </p15:clr>
        </p15:guide>
        <p15:guide id="7" pos="4382" userDrawn="1">
          <p15:clr>
            <a:srgbClr val="FBAE40"/>
          </p15:clr>
        </p15:guide>
        <p15:guide id="8" pos="2250" userDrawn="1">
          <p15:clr>
            <a:srgbClr val="FBAE40"/>
          </p15:clr>
        </p15:guide>
        <p15:guide id="9" pos="402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 77"/>
          <p:cNvSpPr/>
          <p:nvPr userDrawn="1"/>
        </p:nvSpPr>
        <p:spPr>
          <a:xfrm>
            <a:off x="695858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9" name="Rectangle 38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56" name="Espace réservé d’image 4"/>
          <p:cNvSpPr>
            <a:spLocks noGrp="1"/>
          </p:cNvSpPr>
          <p:nvPr>
            <p:ph type="pic" sz="quarter" idx="60"/>
          </p:nvPr>
        </p:nvSpPr>
        <p:spPr>
          <a:xfrm>
            <a:off x="6958584" y="3265712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fr-FR" sz="1400"/>
            </a:lvl1pPr>
          </a:lstStyle>
          <a:p>
            <a:endParaRPr lang="fr-FR" noProof="0" dirty="0"/>
          </a:p>
        </p:txBody>
      </p:sp>
      <p:sp>
        <p:nvSpPr>
          <p:cNvPr id="72" name="Espace réservé du texte 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5180" y="5805715"/>
            <a:ext cx="2423160" cy="1204685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fr-FR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Cliquez pour ajouter du texte</a:t>
            </a:r>
          </a:p>
        </p:txBody>
      </p:sp>
      <p:sp>
        <p:nvSpPr>
          <p:cNvPr id="73" name="Espace réservé du texte 21"/>
          <p:cNvSpPr>
            <a:spLocks noGrp="1"/>
          </p:cNvSpPr>
          <p:nvPr>
            <p:ph type="body" sz="quarter" idx="64" hasCustomPrompt="1"/>
          </p:nvPr>
        </p:nvSpPr>
        <p:spPr>
          <a:xfrm>
            <a:off x="7155180" y="1622984"/>
            <a:ext cx="2423160" cy="1488472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r-FR" sz="11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r-FR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r-FR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r-FR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r-FR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r-FR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r-FR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r-FR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r-FR" sz="900"/>
            </a:lvl9pPr>
          </a:lstStyle>
          <a:p>
            <a:pPr lvl="0"/>
            <a:r>
              <a:rPr lang="fr-FR" noProof="0" dirty="0"/>
              <a:t>Cliquez pour ajouter du texte</a:t>
            </a:r>
          </a:p>
        </p:txBody>
      </p:sp>
      <p:sp>
        <p:nvSpPr>
          <p:cNvPr id="74" name="Rectangle 73"/>
          <p:cNvSpPr/>
          <p:nvPr userDrawn="1"/>
        </p:nvSpPr>
        <p:spPr>
          <a:xfrm>
            <a:off x="695858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75" name="Espace réservé du texte 21"/>
          <p:cNvSpPr>
            <a:spLocks noGrp="1"/>
          </p:cNvSpPr>
          <p:nvPr>
            <p:ph type="body" sz="quarter" idx="65" hasCustomPrompt="1"/>
          </p:nvPr>
        </p:nvSpPr>
        <p:spPr>
          <a:xfrm>
            <a:off x="7223760" y="696686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fr-FR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Titre</a:t>
            </a:r>
          </a:p>
        </p:txBody>
      </p:sp>
      <p:sp>
        <p:nvSpPr>
          <p:cNvPr id="77" name="Rectangle 76"/>
          <p:cNvSpPr/>
          <p:nvPr userDrawn="1"/>
        </p:nvSpPr>
        <p:spPr>
          <a:xfrm>
            <a:off x="3575303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7" name="Rectangle 36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61" name="Espace réservé du texte 21"/>
          <p:cNvSpPr>
            <a:spLocks noGrp="1"/>
          </p:cNvSpPr>
          <p:nvPr>
            <p:ph type="body" sz="quarter" idx="61" hasCustomPrompt="1"/>
          </p:nvPr>
        </p:nvSpPr>
        <p:spPr>
          <a:xfrm>
            <a:off x="3771899" y="822960"/>
            <a:ext cx="2423160" cy="1386841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0"/>
              </a:spcBef>
              <a:buNone/>
              <a:defRPr lang="fr-FR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Cliquez pour ajouter du texte</a:t>
            </a:r>
          </a:p>
        </p:txBody>
      </p:sp>
      <p:sp>
        <p:nvSpPr>
          <p:cNvPr id="71" name="Espace réservé du texte 21"/>
          <p:cNvSpPr>
            <a:spLocks noGrp="1"/>
          </p:cNvSpPr>
          <p:nvPr>
            <p:ph type="body" sz="quarter" idx="62" hasCustomPrompt="1"/>
          </p:nvPr>
        </p:nvSpPr>
        <p:spPr>
          <a:xfrm>
            <a:off x="3771899" y="4846320"/>
            <a:ext cx="2423160" cy="2164080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fr-FR" sz="1100" b="0" i="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Cliquez pour ajouter du texte</a:t>
            </a:r>
          </a:p>
        </p:txBody>
      </p:sp>
      <p:sp>
        <p:nvSpPr>
          <p:cNvPr id="76" name="Rectangle 75"/>
          <p:cNvSpPr/>
          <p:nvPr userDrawn="1"/>
        </p:nvSpPr>
        <p:spPr>
          <a:xfrm>
            <a:off x="23774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6" name="Rectangle 35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45" name="Rectangle 44"/>
          <p:cNvSpPr/>
          <p:nvPr userDrawn="1"/>
        </p:nvSpPr>
        <p:spPr>
          <a:xfrm>
            <a:off x="23774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1" name="Espace réservé du texte 21"/>
          <p:cNvSpPr>
            <a:spLocks noGrp="1"/>
          </p:cNvSpPr>
          <p:nvPr>
            <p:ph type="body" sz="quarter" idx="20" hasCustomPrompt="1"/>
          </p:nvPr>
        </p:nvSpPr>
        <p:spPr>
          <a:xfrm>
            <a:off x="423333" y="5748867"/>
            <a:ext cx="2445174" cy="126153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fr-FR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Cliquez pour ajouter du texte</a:t>
            </a:r>
          </a:p>
        </p:txBody>
      </p:sp>
      <p:sp>
        <p:nvSpPr>
          <p:cNvPr id="43" name="Espace réservé du texte 21"/>
          <p:cNvSpPr>
            <a:spLocks noGrp="1"/>
          </p:cNvSpPr>
          <p:nvPr>
            <p:ph type="body" sz="quarter" idx="31" hasCustomPrompt="1"/>
          </p:nvPr>
        </p:nvSpPr>
        <p:spPr>
          <a:xfrm>
            <a:off x="423333" y="1622984"/>
            <a:ext cx="2445174" cy="1488472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r-FR" sz="11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r-FR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r-FR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r-FR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fr-FR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r-FR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r-FR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r-FR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fr-FR" sz="900"/>
            </a:lvl9pPr>
          </a:lstStyle>
          <a:p>
            <a:pPr lvl="0"/>
            <a:r>
              <a:rPr lang="fr-FR" noProof="0" dirty="0"/>
              <a:t>Cliquez pour ajouter du texte</a:t>
            </a:r>
          </a:p>
        </p:txBody>
      </p:sp>
      <p:sp>
        <p:nvSpPr>
          <p:cNvPr id="52" name="Espace réservé du texte 21"/>
          <p:cNvSpPr>
            <a:spLocks noGrp="1"/>
          </p:cNvSpPr>
          <p:nvPr>
            <p:ph type="body" sz="quarter" idx="58" hasCustomPrompt="1"/>
          </p:nvPr>
        </p:nvSpPr>
        <p:spPr>
          <a:xfrm>
            <a:off x="423333" y="696686"/>
            <a:ext cx="2445174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fr-FR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r-FR" sz="3600"/>
            </a:lvl2pPr>
            <a:lvl3pPr marL="0" indent="0" latinLnBrk="0">
              <a:spcBef>
                <a:spcPts val="0"/>
              </a:spcBef>
              <a:buNone/>
              <a:defRPr lang="fr-FR" sz="3600"/>
            </a:lvl3pPr>
            <a:lvl4pPr marL="0" indent="0" latinLnBrk="0">
              <a:spcBef>
                <a:spcPts val="0"/>
              </a:spcBef>
              <a:buNone/>
              <a:defRPr lang="fr-FR" sz="3600"/>
            </a:lvl4pPr>
            <a:lvl5pPr marL="0" indent="0" latinLnBrk="0">
              <a:spcBef>
                <a:spcPts val="0"/>
              </a:spcBef>
              <a:buNone/>
              <a:defRPr lang="fr-FR" sz="3600"/>
            </a:lvl5pPr>
          </a:lstStyle>
          <a:p>
            <a:pPr lvl="0"/>
            <a:r>
              <a:rPr lang="fr-FR" noProof="0" dirty="0"/>
              <a:t>Titre</a:t>
            </a:r>
          </a:p>
        </p:txBody>
      </p:sp>
      <p:sp>
        <p:nvSpPr>
          <p:cNvPr id="53" name="Espace réservé d’image 4"/>
          <p:cNvSpPr>
            <a:spLocks noGrp="1"/>
          </p:cNvSpPr>
          <p:nvPr>
            <p:ph type="pic" sz="quarter" idx="59"/>
          </p:nvPr>
        </p:nvSpPr>
        <p:spPr>
          <a:xfrm>
            <a:off x="237744" y="3265713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fr-FR" sz="1400"/>
            </a:lvl1pPr>
          </a:lstStyle>
          <a:p>
            <a:endParaRPr lang="fr-FR" noProof="0" dirty="0"/>
          </a:p>
        </p:txBody>
      </p:sp>
      <p:sp>
        <p:nvSpPr>
          <p:cNvPr id="54" name="Espace réservé d’image 4"/>
          <p:cNvSpPr>
            <a:spLocks noGrp="1"/>
          </p:cNvSpPr>
          <p:nvPr>
            <p:ph type="pic" sz="quarter" idx="30"/>
          </p:nvPr>
        </p:nvSpPr>
        <p:spPr>
          <a:xfrm>
            <a:off x="3575303" y="2351314"/>
            <a:ext cx="2816352" cy="2235200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fr-FR" sz="1400"/>
            </a:lvl1pPr>
          </a:lstStyle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44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250" userDrawn="1">
          <p15:clr>
            <a:srgbClr val="FBAE40"/>
          </p15:clr>
        </p15:guide>
        <p15:guide id="4" pos="4026" userDrawn="1">
          <p15:clr>
            <a:srgbClr val="FBAE40"/>
          </p15:clr>
        </p15:guide>
        <p15:guide id="5" pos="4382" userDrawn="1">
          <p15:clr>
            <a:srgbClr val="FBAE40"/>
          </p15:clr>
        </p15:guide>
        <p15:guide id="6" pos="6160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5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1FCA1-3834-4BFC-8DB6-31DE379037F3}" type="datetime1">
              <a:rPr lang="fr-FR" noProof="0" smtClean="0"/>
              <a:pPr/>
              <a:t>12/06/2018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r-F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fr-FR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05840" rtl="0" eaLnBrk="1" latinLnBrk="0" hangingPunct="1"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fr-FR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hyperlink" Target="mailto:cdei038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rtrevol@gmail.com" TargetMode="External"/><Relationship Id="rId7" Type="http://schemas.openxmlformats.org/officeDocument/2006/relationships/image" Target="../media/image6.jpeg"/><Relationship Id="rId2" Type="http://schemas.openxmlformats.org/officeDocument/2006/relationships/hyperlink" Target="mailto:cdei038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mailto:lcastaingt@outlook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9"/>
          </p:nvPr>
        </p:nvSpPr>
        <p:spPr>
          <a:xfrm>
            <a:off x="304800" y="3352800"/>
            <a:ext cx="2682240" cy="40885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sz="1050" u="sng" dirty="0"/>
              <a:t>Centres équestres de l'Isère accueillant du public en situation de handicap:</a:t>
            </a:r>
            <a:endParaRPr lang="fr-FR" sz="1050" u="sng" dirty="0"/>
          </a:p>
          <a:p>
            <a:pPr>
              <a:lnSpc>
                <a:spcPct val="100000"/>
              </a:lnSpc>
            </a:pPr>
            <a:r>
              <a:rPr lang="fr-FR" sz="1050" dirty="0"/>
              <a:t>*</a:t>
            </a:r>
            <a:r>
              <a:rPr lang="fr-FR" sz="950" i="0" dirty="0"/>
              <a:t>Centre Equestre du St </a:t>
            </a:r>
            <a:r>
              <a:rPr lang="fr-FR" sz="950" i="0" dirty="0" err="1"/>
              <a:t>Eynard</a:t>
            </a:r>
            <a:r>
              <a:rPr lang="fr-FR" sz="950" i="0" dirty="0"/>
              <a:t>,  38330 Montbonnot St Martin 04.76.52.42.24 (mental et moteur). Organisateur du Championnat Départemental Equitation Adaptée 2018</a:t>
            </a:r>
            <a:endParaRPr sz="950" i="0" dirty="0"/>
          </a:p>
          <a:p>
            <a:pPr>
              <a:lnSpc>
                <a:spcPct val="100000"/>
              </a:lnSpc>
            </a:pPr>
            <a:r>
              <a:rPr sz="950" i="0" dirty="0"/>
              <a:t>*Centre </a:t>
            </a:r>
            <a:r>
              <a:rPr lang="fr-FR" sz="950" i="0" dirty="0"/>
              <a:t>E</a:t>
            </a:r>
            <a:r>
              <a:rPr sz="950" i="0" dirty="0"/>
              <a:t>questre du Manoir, 38320 Brié-et-Angonnes 04.76.72.02.77  ( mental et moteur)</a:t>
            </a:r>
          </a:p>
          <a:p>
            <a:pPr>
              <a:lnSpc>
                <a:spcPct val="100000"/>
              </a:lnSpc>
            </a:pPr>
            <a:r>
              <a:rPr sz="950" i="0" dirty="0"/>
              <a:t>*Centre </a:t>
            </a:r>
            <a:r>
              <a:rPr lang="fr-FR" sz="950" i="0" dirty="0"/>
              <a:t>H</a:t>
            </a:r>
            <a:r>
              <a:rPr sz="950" i="0" dirty="0"/>
              <a:t>ippique des Alpes, 38330 St-</a:t>
            </a:r>
            <a:r>
              <a:rPr sz="950" i="0" dirty="0" err="1"/>
              <a:t>Ismier</a:t>
            </a:r>
            <a:r>
              <a:rPr sz="950" i="0" dirty="0"/>
              <a:t> 04.76.52.18.00 ( mental et moteur)</a:t>
            </a:r>
          </a:p>
          <a:p>
            <a:pPr>
              <a:lnSpc>
                <a:spcPct val="100000"/>
              </a:lnSpc>
            </a:pPr>
            <a:r>
              <a:rPr sz="950" i="0" dirty="0"/>
              <a:t>*Centre </a:t>
            </a:r>
            <a:r>
              <a:rPr lang="fr-FR" sz="950" i="0" dirty="0"/>
              <a:t>E</a:t>
            </a:r>
            <a:r>
              <a:rPr sz="950" i="0" dirty="0"/>
              <a:t>questre de  Faramans, 38260 Faramans 04.74.31.60.46 (mental et moteur)</a:t>
            </a:r>
          </a:p>
          <a:p>
            <a:pPr>
              <a:lnSpc>
                <a:spcPct val="100000"/>
              </a:lnSpc>
            </a:pPr>
            <a:r>
              <a:rPr sz="950" i="0" dirty="0"/>
              <a:t>*</a:t>
            </a:r>
            <a:r>
              <a:rPr sz="950" i="0"/>
              <a:t>Centre </a:t>
            </a:r>
            <a:r>
              <a:rPr lang="fr-FR" sz="950" i="0"/>
              <a:t>E</a:t>
            </a:r>
            <a:r>
              <a:rPr sz="950" i="0"/>
              <a:t>questre </a:t>
            </a:r>
            <a:r>
              <a:rPr sz="950" i="0" dirty="0"/>
              <a:t>de V</a:t>
            </a:r>
            <a:r>
              <a:rPr lang="fr-FR" sz="950" i="0" dirty="0"/>
              <a:t>i</a:t>
            </a:r>
            <a:r>
              <a:rPr sz="950" i="0" dirty="0"/>
              <a:t>enne le COUZON, 38200 Vienne</a:t>
            </a:r>
            <a:r>
              <a:rPr lang="fr-FR" sz="950" i="0" dirty="0"/>
              <a:t> </a:t>
            </a:r>
            <a:r>
              <a:rPr sz="950" i="0" dirty="0"/>
              <a:t>04.74.53.15.30</a:t>
            </a:r>
          </a:p>
          <a:p>
            <a:pPr>
              <a:lnSpc>
                <a:spcPct val="100000"/>
              </a:lnSpc>
            </a:pPr>
            <a:r>
              <a:rPr sz="950" i="0" dirty="0"/>
              <a:t>*Attelage de la  Bièvre, 38260 St-Hilaire de la côte 04.74.54.70.42 (mental et moteur)</a:t>
            </a:r>
          </a:p>
          <a:p>
            <a:pPr>
              <a:lnSpc>
                <a:spcPct val="100000"/>
              </a:lnSpc>
            </a:pPr>
            <a:r>
              <a:rPr sz="950" i="0" dirty="0"/>
              <a:t>*Equitation </a:t>
            </a:r>
            <a:r>
              <a:rPr lang="fr-FR" sz="950" i="0" dirty="0"/>
              <a:t>A</a:t>
            </a:r>
            <a:r>
              <a:rPr sz="950" i="0" dirty="0"/>
              <a:t>daptée, Lauren </a:t>
            </a:r>
            <a:r>
              <a:rPr sz="950" i="0" dirty="0" err="1"/>
              <a:t>Castaingt</a:t>
            </a:r>
            <a:r>
              <a:rPr sz="950" i="0" dirty="0"/>
              <a:t>, Monitrice  indépendante spécialisée </a:t>
            </a:r>
            <a:r>
              <a:rPr sz="950" i="0" dirty="0" err="1"/>
              <a:t>équi-handi</a:t>
            </a:r>
            <a:r>
              <a:rPr sz="950" i="0" dirty="0"/>
              <a:t>, 06.08.97.77.87</a:t>
            </a:r>
          </a:p>
          <a:p>
            <a:pPr>
              <a:lnSpc>
                <a:spcPct val="100000"/>
              </a:lnSpc>
            </a:pPr>
            <a:endParaRPr lang="fr-FR" sz="1050" i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3579224" y="653142"/>
            <a:ext cx="2821576" cy="1680155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dirty="0"/>
              <a:t>Assises </a:t>
            </a:r>
            <a:r>
              <a:rPr lang="fr-FR" dirty="0"/>
              <a:t>S</a:t>
            </a:r>
            <a:r>
              <a:rPr dirty="0"/>
              <a:t>port </a:t>
            </a:r>
            <a:r>
              <a:rPr lang="fr-FR" dirty="0"/>
              <a:t>&amp;</a:t>
            </a:r>
            <a:r>
              <a:rPr dirty="0"/>
              <a:t> </a:t>
            </a:r>
            <a:r>
              <a:rPr lang="fr-FR" dirty="0"/>
              <a:t>H</a:t>
            </a:r>
            <a:r>
              <a:rPr dirty="0"/>
              <a:t>andicap</a:t>
            </a:r>
            <a:endParaRPr lang="fr-FR" dirty="0"/>
          </a:p>
          <a:p>
            <a:pPr algn="ctr"/>
            <a:endParaRPr lang="fr-FR" sz="800" dirty="0"/>
          </a:p>
          <a:p>
            <a:pPr algn="ctr"/>
            <a:r>
              <a:rPr lang="fr-FR" dirty="0"/>
              <a:t>Lundi 18 JUIN 2018</a:t>
            </a:r>
          </a:p>
          <a:p>
            <a:pPr algn="ctr"/>
            <a:endParaRPr lang="fr-FR" sz="800" dirty="0"/>
          </a:p>
          <a:p>
            <a:pPr algn="ctr"/>
            <a:r>
              <a:rPr lang="fr-FR" sz="1400" dirty="0"/>
              <a:t>Hôtel de la Région</a:t>
            </a:r>
          </a:p>
          <a:p>
            <a:pPr algn="ctr"/>
            <a:r>
              <a:rPr lang="fr-FR" sz="1400" dirty="0"/>
              <a:t>Esplanade F Mitterrand</a:t>
            </a:r>
          </a:p>
          <a:p>
            <a:pPr algn="ctr"/>
            <a:r>
              <a:rPr lang="fr-FR" sz="1400" dirty="0"/>
              <a:t>Lyon</a:t>
            </a:r>
          </a:p>
          <a:p>
            <a:pPr algn="ctr"/>
            <a:endParaRPr lang="fr-FR" dirty="0"/>
          </a:p>
        </p:txBody>
      </p:sp>
      <p:pic>
        <p:nvPicPr>
          <p:cNvPr id="13" name="Espace réservé pour une image  12" descr="CDE Logo.jpg"/>
          <p:cNvPicPr>
            <a:picLocks noGrp="1" noChangeAspect="1"/>
          </p:cNvPicPr>
          <p:nvPr>
            <p:ph type="pic" sz="quarter" idx="27"/>
          </p:nvPr>
        </p:nvPicPr>
        <p:blipFill>
          <a:blip r:embed="rId3"/>
          <a:srcRect t="5862" b="5862"/>
          <a:stretch>
            <a:fillRect/>
          </a:stretch>
        </p:blipFill>
        <p:spPr>
          <a:xfrm>
            <a:off x="237744" y="640080"/>
            <a:ext cx="2816352" cy="2323837"/>
          </a:xfrm>
        </p:spPr>
      </p:pic>
      <p:sp>
        <p:nvSpPr>
          <p:cNvPr id="7" name="Espace réservé du texte 6"/>
          <p:cNvSpPr>
            <a:spLocks noGrp="1"/>
          </p:cNvSpPr>
          <p:nvPr>
            <p:ph type="body" sz="quarter" idx="60"/>
          </p:nvPr>
        </p:nvSpPr>
        <p:spPr>
          <a:xfrm>
            <a:off x="3618411" y="5747657"/>
            <a:ext cx="2645228" cy="1410789"/>
          </a:xfrm>
        </p:spPr>
        <p:txBody>
          <a:bodyPr/>
          <a:lstStyle/>
          <a:p>
            <a:pPr algn="ctr"/>
            <a:r>
              <a:rPr dirty="0"/>
              <a:t>Le </a:t>
            </a:r>
            <a:r>
              <a:rPr lang="fr-FR" dirty="0"/>
              <a:t>C</a:t>
            </a:r>
            <a:r>
              <a:rPr dirty="0"/>
              <a:t>omité </a:t>
            </a:r>
            <a:r>
              <a:rPr lang="fr-FR" dirty="0"/>
              <a:t>D</a:t>
            </a:r>
            <a:r>
              <a:rPr dirty="0"/>
              <a:t>épartemental d'</a:t>
            </a:r>
            <a:r>
              <a:rPr lang="fr-FR" dirty="0"/>
              <a:t>E</a:t>
            </a:r>
            <a:r>
              <a:rPr dirty="0"/>
              <a:t>quitation  de l'Is</a:t>
            </a:r>
            <a:r>
              <a:rPr lang="fr-FR" dirty="0"/>
              <a:t>è</a:t>
            </a:r>
            <a:r>
              <a:rPr dirty="0"/>
              <a:t>re est heureux de vous faire découvrir l'équitation ad</a:t>
            </a:r>
            <a:r>
              <a:rPr lang="fr-FR" dirty="0"/>
              <a:t>ap</a:t>
            </a:r>
            <a:r>
              <a:rPr dirty="0"/>
              <a:t>tée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62"/>
          </p:nvPr>
        </p:nvSpPr>
        <p:spPr>
          <a:xfrm>
            <a:off x="3631474" y="6622869"/>
            <a:ext cx="2645228" cy="546273"/>
          </a:xfrm>
        </p:spPr>
        <p:txBody>
          <a:bodyPr/>
          <a:lstStyle/>
          <a:p>
            <a:pPr algn="ctr"/>
            <a:r>
              <a:rPr dirty="0">
                <a:hlinkClick r:id="rId4"/>
              </a:rPr>
              <a:t>cdei038@gmail.com</a:t>
            </a:r>
            <a:endParaRPr dirty="0"/>
          </a:p>
          <a:p>
            <a:r>
              <a:rPr dirty="0"/>
              <a:t> https://comite-equitation-isére.ffe.com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4" name="Espace réservé pour une image  13" descr="page site web.jpg"/>
          <p:cNvPicPr>
            <a:picLocks noGrp="1" noChangeAspect="1"/>
          </p:cNvPicPr>
          <p:nvPr>
            <p:ph type="pic" sz="quarter" idx="30"/>
          </p:nvPr>
        </p:nvPicPr>
        <p:blipFill>
          <a:blip r:embed="rId5"/>
          <a:srcRect l="161" r="161"/>
          <a:stretch>
            <a:fillRect/>
          </a:stretch>
        </p:blipFill>
        <p:spPr>
          <a:xfrm>
            <a:off x="3575303" y="2259723"/>
            <a:ext cx="2816352" cy="3267080"/>
          </a:xfrm>
        </p:spPr>
      </p:pic>
      <p:pic>
        <p:nvPicPr>
          <p:cNvPr id="23" name="Espace réservé pour une image  19" descr="isere-logo2015-bleu-jaune-140.gif"/>
          <p:cNvPicPr>
            <a:picLocks noGrp="1" noChangeAspect="1"/>
          </p:cNvPicPr>
          <p:nvPr>
            <p:ph type="pic" sz="quarter" idx="31"/>
          </p:nvPr>
        </p:nvPicPr>
        <p:blipFill>
          <a:blip r:embed="rId6"/>
          <a:stretch>
            <a:fillRect/>
          </a:stretch>
        </p:blipFill>
        <p:spPr>
          <a:xfrm>
            <a:off x="7132320" y="5766816"/>
            <a:ext cx="2572512" cy="120700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ZoneTexte 24"/>
          <p:cNvSpPr txBox="1"/>
          <p:nvPr/>
        </p:nvSpPr>
        <p:spPr>
          <a:xfrm>
            <a:off x="7059168" y="829056"/>
            <a:ext cx="26822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L'</a:t>
            </a:r>
            <a:r>
              <a:rPr lang="fr-FR" b="1" dirty="0"/>
              <a:t>équitation adaptée</a:t>
            </a:r>
            <a:r>
              <a:rPr lang="fr-FR" dirty="0"/>
              <a:t> est pratiquée par un public en situation de handicap moteur et/ou mental et/ou sensoriel. Elle représente davantage une activité de détente pratiquée pour le plaisir, pouvant en second lieu participer à l'épanouissement de personnes en difficulté et favoriser leur bien-être.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9"/>
          </p:nvPr>
        </p:nvSpPr>
        <p:spPr>
          <a:xfrm>
            <a:off x="502920" y="3499944"/>
            <a:ext cx="2286000" cy="35975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dirty="0"/>
              <a:t>Nous avons à c</a:t>
            </a:r>
            <a:r>
              <a:rPr lang="fr-FR" dirty="0"/>
              <a:t>œ</a:t>
            </a:r>
            <a:r>
              <a:rPr dirty="0"/>
              <a:t>ur de promouvoir l'équitation pour tous. Une de nos missions est de développer les activités équestres ad</a:t>
            </a:r>
            <a:r>
              <a:rPr lang="fr-FR" dirty="0"/>
              <a:t>a</a:t>
            </a:r>
            <a:r>
              <a:rPr dirty="0"/>
              <a:t>ptées aux personnes en situation de handicap dans notre département. Pour cela du matériel spécifique </a:t>
            </a:r>
            <a:r>
              <a:rPr lang="fr-FR" dirty="0"/>
              <a:t>pour</a:t>
            </a:r>
            <a:r>
              <a:rPr dirty="0"/>
              <a:t> la mise à cheval et au maintient du cavalier sera à la disposition des centres équestres souhaitant développer ce secteur d'activité.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3840479" y="696686"/>
            <a:ext cx="2286000" cy="729778"/>
          </a:xfrm>
        </p:spPr>
        <p:txBody>
          <a:bodyPr/>
          <a:lstStyle/>
          <a:p>
            <a:pPr algn="ctr"/>
            <a:r>
              <a:rPr dirty="0"/>
              <a:t>Pour vos sourir</a:t>
            </a:r>
            <a:r>
              <a:rPr lang="fr-FR" dirty="0"/>
              <a:t>e</a:t>
            </a:r>
            <a:r>
              <a:rPr dirty="0"/>
              <a:t>s nous seron</a:t>
            </a:r>
            <a:r>
              <a:rPr lang="fr-FR" dirty="0"/>
              <a:t>s</a:t>
            </a:r>
            <a:r>
              <a:rPr dirty="0"/>
              <a:t> toujours là!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60"/>
          </p:nvPr>
        </p:nvSpPr>
        <p:spPr>
          <a:xfrm>
            <a:off x="3681349" y="5717628"/>
            <a:ext cx="2423160" cy="220717"/>
          </a:xfrm>
        </p:spPr>
        <p:txBody>
          <a:bodyPr/>
          <a:lstStyle/>
          <a:p>
            <a:r>
              <a:rPr lang="fr-FR" dirty="0"/>
              <a:t>Contact: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61"/>
          </p:nvPr>
        </p:nvSpPr>
        <p:spPr>
          <a:xfrm>
            <a:off x="3681349" y="5938345"/>
            <a:ext cx="2698429" cy="1476000"/>
          </a:xfrm>
        </p:spPr>
        <p:txBody>
          <a:bodyPr/>
          <a:lstStyle/>
          <a:p>
            <a:r>
              <a:rPr lang="fr-FR" dirty="0"/>
              <a:t>Le Comité Départemental:</a:t>
            </a:r>
          </a:p>
          <a:p>
            <a:r>
              <a:rPr lang="fr-FR" dirty="0">
                <a:hlinkClick r:id="rId2"/>
              </a:rPr>
              <a:t>cdei038@gmail.com</a:t>
            </a:r>
            <a:endParaRPr lang="fr-FR" dirty="0"/>
          </a:p>
          <a:p>
            <a:r>
              <a:rPr dirty="0"/>
              <a:t>Laurent Revol, président: 06.86.56.27.47/ </a:t>
            </a:r>
            <a:r>
              <a:rPr dirty="0">
                <a:hlinkClick r:id="rId3"/>
              </a:rPr>
              <a:t>lrtrevol@gmail.com</a:t>
            </a:r>
            <a:endParaRPr dirty="0"/>
          </a:p>
          <a:p>
            <a:r>
              <a:rPr dirty="0"/>
              <a:t>Lauren </a:t>
            </a:r>
            <a:r>
              <a:rPr dirty="0" err="1"/>
              <a:t>Castaingt</a:t>
            </a:r>
            <a:r>
              <a:rPr dirty="0"/>
              <a:t>, commission </a:t>
            </a:r>
            <a:r>
              <a:rPr dirty="0" err="1"/>
              <a:t>équi-handi</a:t>
            </a:r>
            <a:r>
              <a:rPr dirty="0"/>
              <a:t> : 06.08.97.77.87/ </a:t>
            </a:r>
            <a:r>
              <a:rPr dirty="0">
                <a:hlinkClick r:id="rId4"/>
              </a:rPr>
              <a:t>lcastaingt@ou</a:t>
            </a:r>
            <a:r>
              <a:rPr lang="fr-FR" dirty="0">
                <a:hlinkClick r:id="rId4"/>
              </a:rPr>
              <a:t>t</a:t>
            </a:r>
            <a:r>
              <a:rPr dirty="0">
                <a:hlinkClick r:id="rId4"/>
              </a:rPr>
              <a:t>look.fr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63"/>
          </p:nvPr>
        </p:nvSpPr>
        <p:spPr>
          <a:xfrm>
            <a:off x="7156069" y="5864772"/>
            <a:ext cx="2423160" cy="995828"/>
          </a:xfrm>
        </p:spPr>
        <p:txBody>
          <a:bodyPr/>
          <a:lstStyle/>
          <a:p>
            <a:r>
              <a:rPr sz="1800" dirty="0"/>
              <a:t>Comité </a:t>
            </a:r>
            <a:r>
              <a:rPr lang="fr-FR" sz="1800" dirty="0"/>
              <a:t>D</a:t>
            </a:r>
            <a:r>
              <a:rPr sz="1800" dirty="0"/>
              <a:t>épartemental d'</a:t>
            </a:r>
            <a:r>
              <a:rPr lang="fr-FR" sz="1800" dirty="0"/>
              <a:t>E</a:t>
            </a:r>
            <a:r>
              <a:rPr sz="1800" dirty="0"/>
              <a:t>quitation</a:t>
            </a:r>
          </a:p>
          <a:p>
            <a:r>
              <a:rPr sz="1800" dirty="0"/>
              <a:t>ISERE</a:t>
            </a:r>
            <a:endParaRPr dirty="0"/>
          </a:p>
        </p:txBody>
      </p:sp>
      <p:pic>
        <p:nvPicPr>
          <p:cNvPr id="13" name="Espace réservé pour une image  12" descr="équilève.jpg"/>
          <p:cNvPicPr>
            <a:picLocks noGrp="1" noChangeAspect="1"/>
          </p:cNvPicPr>
          <p:nvPr>
            <p:ph type="pic" sz="quarter" idx="27"/>
          </p:nvPr>
        </p:nvPicPr>
        <p:blipFill>
          <a:blip r:embed="rId5"/>
          <a:srcRect l="12308" r="12308"/>
          <a:stretch>
            <a:fillRect/>
          </a:stretch>
        </p:blipFill>
        <p:spPr/>
      </p:pic>
      <p:pic>
        <p:nvPicPr>
          <p:cNvPr id="20" name="Espace réservé pour une image  19" descr="photo art lumbin.jpg"/>
          <p:cNvPicPr>
            <a:picLocks noGrp="1" noChangeAspect="1"/>
          </p:cNvPicPr>
          <p:nvPr>
            <p:ph type="pic" sz="quarter" idx="30"/>
          </p:nvPr>
        </p:nvPicPr>
        <p:blipFill>
          <a:blip r:embed="rId6"/>
          <a:stretch>
            <a:fillRect/>
          </a:stretch>
        </p:blipFill>
        <p:spPr>
          <a:xfrm>
            <a:off x="3342746" y="2054772"/>
            <a:ext cx="3094839" cy="2096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Espace réservé pour une image  22" descr="hippolib.jpg"/>
          <p:cNvPicPr>
            <a:picLocks noGrp="1" noChangeAspect="1"/>
          </p:cNvPicPr>
          <p:nvPr>
            <p:ph type="pic" sz="quarter" idx="31"/>
          </p:nvPr>
        </p:nvPicPr>
        <p:blipFill>
          <a:blip r:embed="rId7"/>
          <a:stretch>
            <a:fillRect/>
          </a:stretch>
        </p:blipFill>
        <p:spPr>
          <a:xfrm>
            <a:off x="7156069" y="1534550"/>
            <a:ext cx="2619375" cy="182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Espace réservé pour une image  19" descr="photo art lumbin.jpg">
            <a:extLst>
              <a:ext uri="{FF2B5EF4-FFF2-40B4-BE49-F238E27FC236}">
                <a16:creationId xmlns:a16="http://schemas.microsoft.com/office/drawing/2014/main" id="{7F482098-4803-474D-816F-4879D0D0BD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5509" y="2054772"/>
            <a:ext cx="3094839" cy="2096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rochure Hiver 11 x 8.5">
  <a:themeElements>
    <a:clrScheme name="Brochure Hiver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nterBrochure.potx" id="{7914E3C1-B050-42D3-81C2-28DDEDB2390F}" vid="{CD0C94AB-A5E2-4125-87EB-8B03305B1FE4}"/>
    </a:ext>
  </a:extLst>
</a:theme>
</file>

<file path=ppt/theme/theme2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E211BD-755A-4654-913E-FE18F117E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7716A6-524D-44CC-B263-8C7BFC36308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F64003C-4601-434A-89D5-9D79BD4916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301</Words>
  <Application>Microsoft Office PowerPoint</Application>
  <PresentationFormat>Personnalisé</PresentationFormat>
  <Paragraphs>29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Georgia</vt:lpstr>
      <vt:lpstr>Brochure Hiver 11 x 8.5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2012-09-19T20:49:24Z</dcterms:created>
  <dcterms:modified xsi:type="dcterms:W3CDTF">2018-06-13T08:19:53Z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